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2" r:id="rId4"/>
    <p:sldId id="267" r:id="rId5"/>
    <p:sldId id="309" r:id="rId6"/>
    <p:sldId id="310" r:id="rId7"/>
    <p:sldId id="312" r:id="rId8"/>
    <p:sldId id="313" r:id="rId9"/>
    <p:sldId id="314" r:id="rId10"/>
    <p:sldId id="315" r:id="rId11"/>
    <p:sldId id="316" r:id="rId12"/>
    <p:sldId id="318" r:id="rId13"/>
    <p:sldId id="319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94674"/>
  </p:normalViewPr>
  <p:slideViewPr>
    <p:cSldViewPr>
      <p:cViewPr varScale="1">
        <p:scale>
          <a:sx n="102" d="100"/>
          <a:sy n="102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8C33-1271-9344-973A-2C1583F6AF7C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FBB96-A583-2D49-A57C-B5B97BBE8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Papyrus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5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0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6172200"/>
            <a:ext cx="3733800" cy="487362"/>
          </a:xfrm>
        </p:spPr>
        <p:txBody>
          <a:bodyPr>
            <a:normAutofit/>
          </a:bodyPr>
          <a:lstStyle>
            <a:lvl1pPr>
              <a:defRPr sz="1800">
                <a:latin typeface="Century Gothic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5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3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3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4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34E9-5876-4790-B245-0DF1B83CBF2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879BC-9CCF-400B-8E91-B9DAE676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1 - Mesopotamia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23905" r="1753" b="22762"/>
          <a:stretch/>
        </p:blipFill>
        <p:spPr bwMode="auto">
          <a:xfrm>
            <a:off x="284258" y="990601"/>
            <a:ext cx="8554943" cy="482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49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1560248" y="4595019"/>
            <a:ext cx="3733800" cy="487362"/>
          </a:xfrm>
        </p:spPr>
        <p:txBody>
          <a:bodyPr/>
          <a:lstStyle/>
          <a:p>
            <a:r>
              <a:rPr lang="en-US" dirty="0"/>
              <a:t>Artefact 9 - India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" b="6735"/>
          <a:stretch/>
        </p:blipFill>
        <p:spPr bwMode="auto">
          <a:xfrm rot="5400000">
            <a:off x="2240327" y="-1007015"/>
            <a:ext cx="5095147" cy="850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16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76501" y="-1181100"/>
            <a:ext cx="4343400" cy="868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670718" y="5682986"/>
            <a:ext cx="1828800" cy="487362"/>
          </a:xfrm>
        </p:spPr>
        <p:txBody>
          <a:bodyPr/>
          <a:lstStyle/>
          <a:p>
            <a:r>
              <a:rPr lang="en-US" dirty="0"/>
              <a:t>Artefact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4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33" y="0"/>
            <a:ext cx="9296400" cy="632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0311" y="5864352"/>
            <a:ext cx="3962400" cy="91439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1300" dirty="0"/>
              <a:t>(other views)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Artefact 11 - China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3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12 - China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130727" y="1219200"/>
            <a:ext cx="885203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45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2880519" y="4023519"/>
            <a:ext cx="6248400" cy="487362"/>
          </a:xfrm>
        </p:spPr>
        <p:txBody>
          <a:bodyPr>
            <a:normAutofit/>
          </a:bodyPr>
          <a:lstStyle/>
          <a:p>
            <a:r>
              <a:rPr lang="en-US" dirty="0"/>
              <a:t>Artefact 13 – China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5023117" cy="686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18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14 -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225776"/>
            <a:ext cx="8022759" cy="6000928"/>
            <a:chOff x="762000" y="248354"/>
            <a:chExt cx="8022759" cy="600092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0" r="16931"/>
            <a:stretch/>
          </p:blipFill>
          <p:spPr bwMode="auto">
            <a:xfrm>
              <a:off x="4648200" y="248354"/>
              <a:ext cx="4136559" cy="6000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2" r="50000" b="6386"/>
            <a:stretch/>
          </p:blipFill>
          <p:spPr bwMode="auto">
            <a:xfrm>
              <a:off x="762000" y="261333"/>
              <a:ext cx="3581400" cy="5987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234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6326893"/>
            <a:ext cx="3733800" cy="487362"/>
          </a:xfrm>
        </p:spPr>
        <p:txBody>
          <a:bodyPr/>
          <a:lstStyle/>
          <a:p>
            <a:r>
              <a:rPr lang="en-US" dirty="0"/>
              <a:t>Artefact 15 -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52400"/>
            <a:ext cx="8337083" cy="6076950"/>
            <a:chOff x="381000" y="122588"/>
            <a:chExt cx="8337083" cy="607695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2588"/>
              <a:ext cx="4105275" cy="607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22588"/>
              <a:ext cx="3841283" cy="607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182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6934200" cy="657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6096000"/>
            <a:ext cx="2057400" cy="48736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Artefact 16 - Egypt</a:t>
            </a:r>
          </a:p>
        </p:txBody>
      </p:sp>
    </p:spTree>
    <p:extLst>
      <p:ext uri="{BB962C8B-B14F-4D97-AF65-F5344CB8AC3E}">
        <p14:creationId xmlns:p14="http://schemas.microsoft.com/office/powerpoint/2010/main" val="200892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61213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29400" y="6096000"/>
            <a:ext cx="2057400" cy="4873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Artefact 17 - Egypt</a:t>
            </a:r>
          </a:p>
        </p:txBody>
      </p:sp>
    </p:spTree>
    <p:extLst>
      <p:ext uri="{BB962C8B-B14F-4D97-AF65-F5344CB8AC3E}">
        <p14:creationId xmlns:p14="http://schemas.microsoft.com/office/powerpoint/2010/main" val="70629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1500981" y="4671219"/>
            <a:ext cx="3733800" cy="487362"/>
          </a:xfrm>
        </p:spPr>
        <p:txBody>
          <a:bodyPr/>
          <a:lstStyle/>
          <a:p>
            <a:r>
              <a:rPr lang="en-US" dirty="0"/>
              <a:t>Artefact 18 - Egypt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56489" y="-841836"/>
            <a:ext cx="2964196" cy="805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98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579" y="1447801"/>
            <a:ext cx="7696200" cy="33528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ARTEFACT 1 (Mesopotamia) -Details (close ups) from artefact: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4579" y="1447800"/>
            <a:ext cx="7696200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79" y="2498896"/>
            <a:ext cx="3588799" cy="245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56" y="2498896"/>
            <a:ext cx="3680179" cy="245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99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4" r="23654"/>
          <a:stretch/>
        </p:blipFill>
        <p:spPr bwMode="auto">
          <a:xfrm rot="5400000">
            <a:off x="1957724" y="-1378286"/>
            <a:ext cx="5181600" cy="885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 rot="5400000">
            <a:off x="-1500981" y="4671219"/>
            <a:ext cx="37338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Artefact 19 - Egypt</a:t>
            </a:r>
          </a:p>
        </p:txBody>
      </p:sp>
    </p:spTree>
    <p:extLst>
      <p:ext uri="{BB962C8B-B14F-4D97-AF65-F5344CB8AC3E}">
        <p14:creationId xmlns:p14="http://schemas.microsoft.com/office/powerpoint/2010/main" val="290564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t="6420" r="10618" b="7851"/>
          <a:stretch/>
        </p:blipFill>
        <p:spPr bwMode="auto">
          <a:xfrm>
            <a:off x="1447800" y="-1"/>
            <a:ext cx="6324600" cy="664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6158826"/>
            <a:ext cx="3733800" cy="487362"/>
          </a:xfrm>
        </p:spPr>
        <p:txBody>
          <a:bodyPr/>
          <a:lstStyle/>
          <a:p>
            <a:r>
              <a:rPr lang="en-US" dirty="0"/>
              <a:t>Artefact 20 - Egypt</a:t>
            </a:r>
          </a:p>
        </p:txBody>
      </p:sp>
    </p:spTree>
    <p:extLst>
      <p:ext uri="{BB962C8B-B14F-4D97-AF65-F5344CB8AC3E}">
        <p14:creationId xmlns:p14="http://schemas.microsoft.com/office/powerpoint/2010/main" val="264090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2 - Mesopotamia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28123" r="10469" b="22889"/>
          <a:stretch/>
        </p:blipFill>
        <p:spPr bwMode="auto">
          <a:xfrm>
            <a:off x="228600" y="533400"/>
            <a:ext cx="8745657" cy="526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8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4759"/>
          <a:stretch/>
        </p:blipFill>
        <p:spPr bwMode="auto">
          <a:xfrm>
            <a:off x="1143000" y="0"/>
            <a:ext cx="6934200" cy="67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3 - Mesopotamia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0" t="-51983" r="22991" b="125793"/>
          <a:stretch/>
        </p:blipFill>
        <p:spPr bwMode="auto">
          <a:xfrm>
            <a:off x="6335888" y="333022"/>
            <a:ext cx="1174044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67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4 - Mesopotamia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2" t="23553" r="6944" b="10481"/>
          <a:stretch/>
        </p:blipFill>
        <p:spPr bwMode="auto">
          <a:xfrm>
            <a:off x="103811" y="990600"/>
            <a:ext cx="894309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36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5 - Mesopotamia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29971" y="-610186"/>
            <a:ext cx="5486398" cy="807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26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6 - India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52727" cy="571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4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2" r="3263" b="28270"/>
          <a:stretch/>
        </p:blipFill>
        <p:spPr bwMode="auto">
          <a:xfrm>
            <a:off x="304800" y="2286000"/>
            <a:ext cx="8534400" cy="224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7 - India</a:t>
            </a:r>
          </a:p>
        </p:txBody>
      </p:sp>
    </p:spTree>
    <p:extLst>
      <p:ext uri="{BB962C8B-B14F-4D97-AF65-F5344CB8AC3E}">
        <p14:creationId xmlns:p14="http://schemas.microsoft.com/office/powerpoint/2010/main" val="269638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8 - India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24161" r="9846" b="17875"/>
          <a:stretch/>
        </p:blipFill>
        <p:spPr bwMode="auto">
          <a:xfrm>
            <a:off x="1109133" y="3193674"/>
            <a:ext cx="6951387" cy="301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b="35769"/>
          <a:stretch/>
        </p:blipFill>
        <p:spPr bwMode="auto">
          <a:xfrm>
            <a:off x="1109133" y="124618"/>
            <a:ext cx="6951387" cy="304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64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99</Words>
  <Application>Microsoft Macintosh PowerPoint</Application>
  <PresentationFormat>On-screen Show (4:3)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Papyrus</vt:lpstr>
      <vt:lpstr>Office Theme</vt:lpstr>
      <vt:lpstr>Artefact 1 - Mesopotamia</vt:lpstr>
      <vt:lpstr>PowerPoint Presentation</vt:lpstr>
      <vt:lpstr>Artefact 2 - Mesopotamia</vt:lpstr>
      <vt:lpstr>Artefact 3 - Mesopotamia</vt:lpstr>
      <vt:lpstr>Artefact 4 - Mesopotamia</vt:lpstr>
      <vt:lpstr>Artefact 5 - Mesopotamia</vt:lpstr>
      <vt:lpstr>Artefact 6 - India</vt:lpstr>
      <vt:lpstr>Artefact 7 - India</vt:lpstr>
      <vt:lpstr>Artefact 8 - India</vt:lpstr>
      <vt:lpstr>Artefact 9 - India</vt:lpstr>
      <vt:lpstr>Artefact 10</vt:lpstr>
      <vt:lpstr>(other views)  Artefact 11 - China </vt:lpstr>
      <vt:lpstr>Artefact 12 - China</vt:lpstr>
      <vt:lpstr>Artefact 13 – China</vt:lpstr>
      <vt:lpstr>Artefact 14 - China</vt:lpstr>
      <vt:lpstr>Artefact 15 - China</vt:lpstr>
      <vt:lpstr>Artefact 16 - Egypt</vt:lpstr>
      <vt:lpstr>PowerPoint Presentation</vt:lpstr>
      <vt:lpstr>Artefact 18 - Egypt</vt:lpstr>
      <vt:lpstr>PowerPoint Presentation</vt:lpstr>
      <vt:lpstr>Artefact 20 - Egypt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Alive:  Ancient Artifacts</dc:title>
  <dc:creator>Carrie Floyd Cagle</dc:creator>
  <cp:lastModifiedBy>BARRIE Lauren [Ridge View Secondary College]</cp:lastModifiedBy>
  <cp:revision>80</cp:revision>
  <cp:lastPrinted>2023-03-27T03:30:33Z</cp:lastPrinted>
  <dcterms:created xsi:type="dcterms:W3CDTF">2011-08-02T19:41:55Z</dcterms:created>
  <dcterms:modified xsi:type="dcterms:W3CDTF">2023-03-27T03:31:17Z</dcterms:modified>
</cp:coreProperties>
</file>